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88" r:id="rId4"/>
    <p:sldId id="307" r:id="rId5"/>
    <p:sldId id="308" r:id="rId6"/>
    <p:sldId id="309" r:id="rId7"/>
    <p:sldId id="290" r:id="rId8"/>
    <p:sldId id="257" r:id="rId9"/>
    <p:sldId id="272" r:id="rId10"/>
    <p:sldId id="287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292" r:id="rId35"/>
    <p:sldId id="333" r:id="rId36"/>
    <p:sldId id="334" r:id="rId37"/>
    <p:sldId id="335" r:id="rId38"/>
    <p:sldId id="336" r:id="rId39"/>
    <p:sldId id="337" r:id="rId40"/>
    <p:sldId id="293" r:id="rId41"/>
    <p:sldId id="33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9B43BB-C52A-410B-8290-BC47B8C91FC3}">
          <p14:sldIdLst>
            <p14:sldId id="256"/>
            <p14:sldId id="271"/>
            <p14:sldId id="288"/>
            <p14:sldId id="307"/>
          </p14:sldIdLst>
        </p14:section>
        <p14:section name="Untitled Section" id="{D1AF01DC-6CB5-4B51-8A65-1721B08275F9}">
          <p14:sldIdLst>
            <p14:sldId id="308"/>
            <p14:sldId id="309"/>
            <p14:sldId id="290"/>
            <p14:sldId id="257"/>
            <p14:sldId id="272"/>
            <p14:sldId id="287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292"/>
            <p14:sldId id="333"/>
            <p14:sldId id="334"/>
            <p14:sldId id="335"/>
            <p14:sldId id="336"/>
            <p14:sldId id="337"/>
            <p14:sldId id="293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hr@gmail.com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hr@gmail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mailto:steven@gmail.co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akash@gmail.co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mailto:steven@gmail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HR Portal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the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run the command as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install</a:t>
            </a:r>
            <a:r>
              <a:rPr lang="en-US" dirty="0"/>
              <a:t> inside a :react-</a:t>
            </a:r>
            <a:r>
              <a:rPr lang="en-US" dirty="0" err="1"/>
              <a:t>hr</a:t>
            </a:r>
            <a:r>
              <a:rPr lang="en-US" dirty="0"/>
              <a:t>-portal. </a:t>
            </a:r>
          </a:p>
          <a:p>
            <a:r>
              <a:rPr lang="en-US" dirty="0"/>
              <a:t>Then run the command as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start</a:t>
            </a:r>
            <a:r>
              <a:rPr lang="en-US" dirty="0"/>
              <a:t> to run the project.  </a:t>
            </a:r>
          </a:p>
          <a:p>
            <a:r>
              <a:rPr lang="en-US" dirty="0"/>
              <a:t>After compiled program successfully open the browser and write the URL as http://localhost:3001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3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F6236-2E5F-7394-660F-7A6744614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9" y="523725"/>
            <a:ext cx="12091021" cy="58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2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F581-1B50-3BE0-D7E1-5A62B574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97075"/>
          </a:xfrm>
        </p:spPr>
        <p:txBody>
          <a:bodyPr>
            <a:normAutofit/>
          </a:bodyPr>
          <a:lstStyle/>
          <a:p>
            <a:r>
              <a:rPr lang="en-IN" dirty="0"/>
              <a:t>If you not write details you will get error message.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7E47E-679D-5DC3-BE8A-FC5E09BE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5" y="2563734"/>
            <a:ext cx="7775390" cy="38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0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3844-ADE8-107B-5A65-E96B6FE1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hr login with </a:t>
            </a:r>
            <a:r>
              <a:rPr lang="en-IN" dirty="0" err="1"/>
              <a:t>emailId</a:t>
            </a:r>
            <a:r>
              <a:rPr lang="en-IN" dirty="0"/>
              <a:t> as </a:t>
            </a:r>
            <a:r>
              <a:rPr lang="en-IN" dirty="0">
                <a:hlinkClick r:id="rId2"/>
              </a:rPr>
              <a:t>hr@gmail.com</a:t>
            </a:r>
            <a:r>
              <a:rPr lang="en-IN" dirty="0"/>
              <a:t> and password as </a:t>
            </a:r>
            <a:r>
              <a:rPr lang="en-IN" b="1" dirty="0"/>
              <a:t>hr@123.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6C249-32A5-67EF-F3CF-C5C5C261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39" y="1690688"/>
            <a:ext cx="9284177" cy="5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64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9CDD5-1DA6-8C1F-2DA9-68F56E60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Functionality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E06E8-1219-B76A-6F04-921C78F8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Hr can login using email id and password </a:t>
            </a:r>
            <a:r>
              <a:rPr lang="en-IN" dirty="0" err="1"/>
              <a:t>ie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hr@gmail.com</a:t>
            </a:r>
            <a:r>
              <a:rPr lang="en-IN" dirty="0"/>
              <a:t> and password as hr@123 </a:t>
            </a:r>
          </a:p>
          <a:p>
            <a:r>
              <a:rPr lang="en-IN" dirty="0"/>
              <a:t>Hr can view all employee details. </a:t>
            </a:r>
          </a:p>
          <a:p>
            <a:r>
              <a:rPr lang="en-IN" dirty="0"/>
              <a:t>Hr can add employee with information as name, </a:t>
            </a:r>
            <a:r>
              <a:rPr lang="en-IN" dirty="0" err="1"/>
              <a:t>emailId</a:t>
            </a:r>
            <a:r>
              <a:rPr lang="en-IN" dirty="0"/>
              <a:t>, </a:t>
            </a:r>
            <a:r>
              <a:rPr lang="en-IN" dirty="0" err="1"/>
              <a:t>andn</a:t>
            </a:r>
            <a:r>
              <a:rPr lang="en-IN" dirty="0"/>
              <a:t> </a:t>
            </a:r>
            <a:r>
              <a:rPr lang="en-IN" dirty="0" err="1"/>
              <a:t>departmentname</a:t>
            </a:r>
            <a:r>
              <a:rPr lang="en-IN" dirty="0"/>
              <a:t>.</a:t>
            </a:r>
          </a:p>
          <a:p>
            <a:r>
              <a:rPr lang="en-IN" dirty="0"/>
              <a:t>Hr can approved or reject the leave applied by employee.  </a:t>
            </a:r>
          </a:p>
        </p:txBody>
      </p:sp>
    </p:spTree>
    <p:extLst>
      <p:ext uri="{BB962C8B-B14F-4D97-AF65-F5344CB8AC3E}">
        <p14:creationId xmlns:p14="http://schemas.microsoft.com/office/powerpoint/2010/main" val="425257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8A15-0E64-9D57-B427-FE8D0CAF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functionality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BD4A7-BF0C-7305-01D8-25A9BEFD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Employee can do signup. </a:t>
            </a:r>
          </a:p>
          <a:p>
            <a:r>
              <a:rPr lang="en-IN" dirty="0"/>
              <a:t>Employee can create account only after hr added his or her </a:t>
            </a:r>
            <a:r>
              <a:rPr lang="en-IN" dirty="0" err="1"/>
              <a:t>emalid</a:t>
            </a:r>
            <a:r>
              <a:rPr lang="en-IN" dirty="0"/>
              <a:t> id information in </a:t>
            </a:r>
            <a:r>
              <a:rPr lang="en-IN" dirty="0" err="1"/>
              <a:t>json</a:t>
            </a:r>
            <a:r>
              <a:rPr lang="en-IN" dirty="0"/>
              <a:t> file. </a:t>
            </a:r>
          </a:p>
          <a:p>
            <a:r>
              <a:rPr lang="en-IN" dirty="0"/>
              <a:t>If valid </a:t>
            </a:r>
            <a:r>
              <a:rPr lang="en-IN" dirty="0" err="1"/>
              <a:t>emaild</a:t>
            </a:r>
            <a:r>
              <a:rPr lang="en-IN" dirty="0"/>
              <a:t> present then only employee can add remaining details like </a:t>
            </a:r>
            <a:r>
              <a:rPr lang="en-IN" dirty="0" err="1"/>
              <a:t>lastname</a:t>
            </a:r>
            <a:r>
              <a:rPr lang="en-IN" dirty="0"/>
              <a:t>, gender, phone number, address etc </a:t>
            </a:r>
          </a:p>
          <a:p>
            <a:r>
              <a:rPr lang="en-IN" dirty="0"/>
              <a:t>Hr can apply for leave </a:t>
            </a:r>
          </a:p>
          <a:p>
            <a:r>
              <a:rPr lang="en-IN" dirty="0"/>
              <a:t>Hr can view the leave information </a:t>
            </a:r>
          </a:p>
        </p:txBody>
      </p:sp>
    </p:spTree>
    <p:extLst>
      <p:ext uri="{BB962C8B-B14F-4D97-AF65-F5344CB8AC3E}">
        <p14:creationId xmlns:p14="http://schemas.microsoft.com/office/powerpoint/2010/main" val="370503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F373-9756-9635-3D85-6558FD6C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dashboard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FA6D2-66D3-26A2-4576-C73616EE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93" y="1977793"/>
            <a:ext cx="11811607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18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2939-6180-76ED-C3BF-4BC36BEE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can add employee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D65C4-CC3B-C172-0C1C-05D56A42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1381"/>
            <a:ext cx="10515600" cy="3699826"/>
          </a:xfrm>
        </p:spPr>
      </p:pic>
    </p:spTree>
    <p:extLst>
      <p:ext uri="{BB962C8B-B14F-4D97-AF65-F5344CB8AC3E}">
        <p14:creationId xmlns:p14="http://schemas.microsoft.com/office/powerpoint/2010/main" val="372298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AD97-0BF9-6193-1D69-942A03AB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added employee hr can view all employee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EEF65-A071-EAC9-F262-E0654A808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195" y="1825625"/>
            <a:ext cx="9807610" cy="4351338"/>
          </a:xfrm>
        </p:spPr>
      </p:pic>
    </p:spTree>
    <p:extLst>
      <p:ext uri="{BB962C8B-B14F-4D97-AF65-F5344CB8AC3E}">
        <p14:creationId xmlns:p14="http://schemas.microsoft.com/office/powerpoint/2010/main" val="57178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81DE-F256-B936-5B82-61AE4EC9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Manage leave button enable only after leave applied by employee after created account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FCB5E-A0AB-AEC7-1FCA-554CDF3C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8995"/>
            <a:ext cx="10515600" cy="4264597"/>
          </a:xfrm>
        </p:spPr>
      </p:pic>
    </p:spTree>
    <p:extLst>
      <p:ext uri="{BB962C8B-B14F-4D97-AF65-F5344CB8AC3E}">
        <p14:creationId xmlns:p14="http://schemas.microsoft.com/office/powerpoint/2010/main" val="203077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 err="1"/>
              <a:t>Css</a:t>
            </a:r>
            <a:r>
              <a:rPr lang="en-US" dirty="0"/>
              <a:t> </a:t>
            </a:r>
          </a:p>
          <a:p>
            <a:r>
              <a:rPr lang="en-US" dirty="0"/>
              <a:t>JavaScript </a:t>
            </a:r>
          </a:p>
          <a:p>
            <a:r>
              <a:rPr lang="en-US" dirty="0"/>
              <a:t>Bootstrap </a:t>
            </a:r>
          </a:p>
          <a:p>
            <a:r>
              <a:rPr lang="en-US" dirty="0"/>
              <a:t>Node JS</a:t>
            </a:r>
          </a:p>
          <a:p>
            <a:r>
              <a:rPr lang="en-US" dirty="0"/>
              <a:t>React JS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536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AF39-9A68-9D00-05FE-16C0864E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we will do signup with </a:t>
            </a:r>
            <a:r>
              <a:rPr lang="en-IN" dirty="0">
                <a:hlinkClick r:id="rId2"/>
              </a:rPr>
              <a:t>steven@gmail.com</a:t>
            </a:r>
            <a:r>
              <a:rPr lang="en-IN" dirty="0"/>
              <a:t> account.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F75E3-0506-ABCE-E62F-DD3EC7CD5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6140" y="1825625"/>
            <a:ext cx="9899719" cy="4351338"/>
          </a:xfrm>
        </p:spPr>
      </p:pic>
    </p:spTree>
    <p:extLst>
      <p:ext uri="{BB962C8B-B14F-4D97-AF65-F5344CB8AC3E}">
        <p14:creationId xmlns:p14="http://schemas.microsoft.com/office/powerpoint/2010/main" val="1976920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2BEB-BCA9-1EAE-2E71-46A87FC5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we write wrong email id as </a:t>
            </a:r>
            <a:r>
              <a:rPr lang="en-IN" dirty="0">
                <a:hlinkClick r:id="rId2"/>
              </a:rPr>
              <a:t>akash@gmail.com</a:t>
            </a:r>
            <a:r>
              <a:rPr lang="en-IN" dirty="0"/>
              <a:t>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7D3125-BBE3-7B94-3C4B-E06A10D36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03576"/>
            <a:ext cx="10515600" cy="4195436"/>
          </a:xfrm>
        </p:spPr>
      </p:pic>
    </p:spTree>
    <p:extLst>
      <p:ext uri="{BB962C8B-B14F-4D97-AF65-F5344CB8AC3E}">
        <p14:creationId xmlns:p14="http://schemas.microsoft.com/office/powerpoint/2010/main" val="291210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A442-79C6-A820-C7AE-D92EB380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If you enter correct email id then only remaining option enable for us to create the account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75285-914A-34B7-06B3-5D24FB605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529" y="1825625"/>
            <a:ext cx="7948942" cy="4351338"/>
          </a:xfrm>
        </p:spPr>
      </p:pic>
    </p:spTree>
    <p:extLst>
      <p:ext uri="{BB962C8B-B14F-4D97-AF65-F5344CB8AC3E}">
        <p14:creationId xmlns:p14="http://schemas.microsoft.com/office/powerpoint/2010/main" val="3393571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0A5D-9A1E-2933-F568-D4E7729D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fill all information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BF393-3889-97ED-3ED2-803D0DEB6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719" y="1825625"/>
            <a:ext cx="7426561" cy="4351338"/>
          </a:xfrm>
        </p:spPr>
      </p:pic>
    </p:spTree>
    <p:extLst>
      <p:ext uri="{BB962C8B-B14F-4D97-AF65-F5344CB8AC3E}">
        <p14:creationId xmlns:p14="http://schemas.microsoft.com/office/powerpoint/2010/main" val="637232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59A9B-8235-3527-8DF8-F7D6F3C8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0" y="1146057"/>
            <a:ext cx="11475040" cy="45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07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DEFC-0E83-1A07-FCE0-54B67E75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Employee can login with email id as </a:t>
            </a:r>
            <a:r>
              <a:rPr lang="en-IN" dirty="0">
                <a:hlinkClick r:id="rId2"/>
              </a:rPr>
              <a:t>steven@gmail.com</a:t>
            </a:r>
            <a:r>
              <a:rPr lang="en-IN" dirty="0"/>
              <a:t> and password as steven@123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E730F-1714-9733-CBBB-A65B69DC6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8739" y="1825625"/>
            <a:ext cx="7794522" cy="4351338"/>
          </a:xfrm>
        </p:spPr>
      </p:pic>
    </p:spTree>
    <p:extLst>
      <p:ext uri="{BB962C8B-B14F-4D97-AF65-F5344CB8AC3E}">
        <p14:creationId xmlns:p14="http://schemas.microsoft.com/office/powerpoint/2010/main" val="376227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4B8B-88B1-0298-8C82-A29EED91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dashboard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7C773-2CCC-F225-0523-4956ADB74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1220"/>
            <a:ext cx="10515600" cy="3700148"/>
          </a:xfrm>
        </p:spPr>
      </p:pic>
    </p:spTree>
    <p:extLst>
      <p:ext uri="{BB962C8B-B14F-4D97-AF65-F5344CB8AC3E}">
        <p14:creationId xmlns:p14="http://schemas.microsoft.com/office/powerpoint/2010/main" val="351782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2EE3-D44B-F45F-11F8-349A09E4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can view its own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BE1495-04C0-4273-7D2A-9FE627BBA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765" y="1825625"/>
            <a:ext cx="10062469" cy="4351338"/>
          </a:xfrm>
        </p:spPr>
      </p:pic>
    </p:spTree>
    <p:extLst>
      <p:ext uri="{BB962C8B-B14F-4D97-AF65-F5344CB8AC3E}">
        <p14:creationId xmlns:p14="http://schemas.microsoft.com/office/powerpoint/2010/main" val="1238930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4181-4526-C641-9F8D-B87ABEE0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can view leave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BC114-A791-F2AC-4AC7-1E71F1908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885" y="2051744"/>
            <a:ext cx="10300229" cy="3899100"/>
          </a:xfrm>
        </p:spPr>
      </p:pic>
    </p:spTree>
    <p:extLst>
      <p:ext uri="{BB962C8B-B14F-4D97-AF65-F5344CB8AC3E}">
        <p14:creationId xmlns:p14="http://schemas.microsoft.com/office/powerpoint/2010/main" val="2692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19AC-7311-D014-1C6D-E6269DAD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can apply leave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7ACAD1-0B7E-FFF1-E2DF-E0034811C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723"/>
            <a:ext cx="10515600" cy="4039142"/>
          </a:xfrm>
        </p:spPr>
      </p:pic>
    </p:spTree>
    <p:extLst>
      <p:ext uri="{BB962C8B-B14F-4D97-AF65-F5344CB8AC3E}">
        <p14:creationId xmlns:p14="http://schemas.microsoft.com/office/powerpoint/2010/main" val="1125470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create angular project using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node </a:t>
            </a:r>
            <a:r>
              <a:rPr lang="en-US" dirty="0" err="1"/>
              <a:t>js</a:t>
            </a:r>
            <a:r>
              <a:rPr lang="en-US" dirty="0"/>
              <a:t> </a:t>
            </a:r>
          </a:p>
          <a:p>
            <a:r>
              <a:rPr lang="en-US" dirty="0"/>
              <a:t>Check node </a:t>
            </a:r>
            <a:r>
              <a:rPr lang="en-US" dirty="0" err="1"/>
              <a:t>js</a:t>
            </a:r>
            <a:r>
              <a:rPr lang="en-US" dirty="0"/>
              <a:t> version using command as node --version </a:t>
            </a:r>
          </a:p>
          <a:p>
            <a:r>
              <a:rPr lang="en-US" dirty="0"/>
              <a:t>Check </a:t>
            </a:r>
            <a:r>
              <a:rPr lang="en-US" dirty="0" err="1"/>
              <a:t>npm</a:t>
            </a:r>
            <a:r>
              <a:rPr lang="en-US" dirty="0"/>
              <a:t> command version using command as </a:t>
            </a:r>
            <a:r>
              <a:rPr lang="en-US" dirty="0" err="1"/>
              <a:t>npm</a:t>
            </a:r>
            <a:r>
              <a:rPr lang="en-US" dirty="0"/>
              <a:t> --version </a:t>
            </a:r>
          </a:p>
          <a:p>
            <a:r>
              <a:rPr lang="en-US" dirty="0"/>
              <a:t>Then install ng command using </a:t>
            </a:r>
            <a:r>
              <a:rPr lang="en-US" dirty="0" err="1"/>
              <a:t>npm</a:t>
            </a:r>
            <a:r>
              <a:rPr lang="en-US" dirty="0"/>
              <a:t> install –g create-react-app</a:t>
            </a:r>
          </a:p>
          <a:p>
            <a:r>
              <a:rPr lang="en-US" dirty="0"/>
              <a:t>Then create the project using command as </a:t>
            </a:r>
          </a:p>
          <a:p>
            <a:r>
              <a:rPr lang="en-US" b="1" dirty="0"/>
              <a:t>create-react-app react-</a:t>
            </a:r>
            <a:r>
              <a:rPr lang="en-US" b="1" dirty="0" err="1"/>
              <a:t>hr</a:t>
            </a:r>
            <a:r>
              <a:rPr lang="en-US" b="1" dirty="0"/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2186754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FBD9-8501-F801-8F3D-DCD737EE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leave applied successfully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90237-7C2D-8701-BD1C-E7209224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1482"/>
            <a:ext cx="10515600" cy="3059623"/>
          </a:xfrm>
        </p:spPr>
      </p:pic>
    </p:spTree>
    <p:extLst>
      <p:ext uri="{BB962C8B-B14F-4D97-AF65-F5344CB8AC3E}">
        <p14:creationId xmlns:p14="http://schemas.microsoft.com/office/powerpoint/2010/main" val="2441665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4D81-624F-D3C3-4BF7-97CF0E6B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applied leave you can see status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E9AE1-3C1F-8AEE-99A9-AD473D23A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842"/>
            <a:ext cx="10515600" cy="4332904"/>
          </a:xfrm>
        </p:spPr>
      </p:pic>
    </p:spTree>
    <p:extLst>
      <p:ext uri="{BB962C8B-B14F-4D97-AF65-F5344CB8AC3E}">
        <p14:creationId xmlns:p14="http://schemas.microsoft.com/office/powerpoint/2010/main" val="401611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EA96-1D5C-84D4-C7E0-0AAF7BE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logout and then login for hr account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7FB9D-CAD3-EF89-F011-DC1629085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982" y="1825625"/>
            <a:ext cx="8040035" cy="4351338"/>
          </a:xfrm>
        </p:spPr>
      </p:pic>
    </p:spTree>
    <p:extLst>
      <p:ext uri="{BB962C8B-B14F-4D97-AF65-F5344CB8AC3E}">
        <p14:creationId xmlns:p14="http://schemas.microsoft.com/office/powerpoint/2010/main" val="89143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0A91-607E-95D6-3AAB-55FED7EE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dashboard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28E3F-F4BB-9C40-C0F8-CC2BBB4F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00" y="1825625"/>
            <a:ext cx="9570800" cy="4351338"/>
          </a:xfrm>
        </p:spPr>
      </p:pic>
    </p:spTree>
    <p:extLst>
      <p:ext uri="{BB962C8B-B14F-4D97-AF65-F5344CB8AC3E}">
        <p14:creationId xmlns:p14="http://schemas.microsoft.com/office/powerpoint/2010/main" val="1397176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AE07C-4B34-1FA2-0219-2790E3DA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46" y="879344"/>
            <a:ext cx="6940907" cy="5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24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EFFF-6C7A-A72A-8C8B-E7AC798B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hr can approve and reject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982AD-8BE6-BF96-89B7-EE0ABBF46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680" y="1825625"/>
            <a:ext cx="9248640" cy="4351338"/>
          </a:xfrm>
        </p:spPr>
      </p:pic>
    </p:spTree>
    <p:extLst>
      <p:ext uri="{BB962C8B-B14F-4D97-AF65-F5344CB8AC3E}">
        <p14:creationId xmlns:p14="http://schemas.microsoft.com/office/powerpoint/2010/main" val="1559667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9430-7185-9768-42DC-15F31105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approved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368C3-A5ED-D087-AF86-C001B71C4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594" y="1825625"/>
            <a:ext cx="8336812" cy="4351338"/>
          </a:xfrm>
        </p:spPr>
      </p:pic>
    </p:spTree>
    <p:extLst>
      <p:ext uri="{BB962C8B-B14F-4D97-AF65-F5344CB8AC3E}">
        <p14:creationId xmlns:p14="http://schemas.microsoft.com/office/powerpoint/2010/main" val="2915539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207D-733C-8861-4237-5C4B2151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login from steven account and check the status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7E2BD-9952-185B-C97C-09738FA2E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486" y="1825625"/>
            <a:ext cx="8409027" cy="4351338"/>
          </a:xfrm>
        </p:spPr>
      </p:pic>
    </p:spTree>
    <p:extLst>
      <p:ext uri="{BB962C8B-B14F-4D97-AF65-F5344CB8AC3E}">
        <p14:creationId xmlns:p14="http://schemas.microsoft.com/office/powerpoint/2010/main" val="1052401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E307-354F-6107-B101-4D3AFFA8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check the leave status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33778-A447-5BF5-BA9A-C8BACB66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2" y="1514376"/>
            <a:ext cx="11767155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93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3A67-57F5-1316-76F3-F4EAFC48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Leave status approved by hr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FA007-CFAA-6A57-3C7C-A73AEDD76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4" y="1073029"/>
            <a:ext cx="11138472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3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15638-B939-DE7B-A909-6C3AC1E9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run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CA124-C94D-F1E9-76A6-E896204ED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Please move inside this project </a:t>
            </a:r>
            <a:r>
              <a:rPr lang="en-IN" dirty="0" err="1"/>
              <a:t>ie</a:t>
            </a:r>
            <a:r>
              <a:rPr lang="en-IN" dirty="0"/>
              <a:t> </a:t>
            </a:r>
            <a:r>
              <a:rPr lang="en-IN" b="1" dirty="0"/>
              <a:t>react-hr-portal</a:t>
            </a:r>
          </a:p>
          <a:p>
            <a:r>
              <a:rPr lang="en-IN" dirty="0"/>
              <a:t>Run</a:t>
            </a:r>
            <a:r>
              <a:rPr lang="en-IN" b="1" dirty="0"/>
              <a:t> </a:t>
            </a:r>
            <a:r>
              <a:rPr lang="en-IN" b="1" dirty="0" err="1"/>
              <a:t>npm</a:t>
            </a:r>
            <a:r>
              <a:rPr lang="en-IN" b="1" dirty="0"/>
              <a:t> install </a:t>
            </a:r>
            <a:r>
              <a:rPr lang="en-IN" dirty="0"/>
              <a:t>to download all dependencies</a:t>
            </a:r>
          </a:p>
          <a:p>
            <a:r>
              <a:rPr lang="en-IN" dirty="0"/>
              <a:t>Before start the project please run the </a:t>
            </a:r>
            <a:r>
              <a:rPr lang="en-IN" dirty="0" err="1"/>
              <a:t>json</a:t>
            </a:r>
            <a:r>
              <a:rPr lang="en-IN" dirty="0"/>
              <a:t> file using command as  </a:t>
            </a:r>
          </a:p>
          <a:p>
            <a:r>
              <a:rPr lang="en-IN" dirty="0"/>
              <a:t> using command as </a:t>
            </a:r>
            <a:r>
              <a:rPr lang="en-IN" b="1" dirty="0" err="1"/>
              <a:t>json</a:t>
            </a:r>
            <a:r>
              <a:rPr lang="en-IN" b="1" dirty="0"/>
              <a:t>-server  </a:t>
            </a:r>
            <a:r>
              <a:rPr lang="en-IN" b="1" dirty="0" err="1"/>
              <a:t>hr.json</a:t>
            </a:r>
            <a:r>
              <a:rPr lang="en-IN" dirty="0"/>
              <a:t> file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052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3109F-0521-7B02-E4AD-3E04AF7C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2" y="565003"/>
            <a:ext cx="9557657" cy="5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03E8-A4CC-3334-54FC-404E7073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these operation stored in </a:t>
            </a:r>
            <a:r>
              <a:rPr lang="en-IN" dirty="0" err="1"/>
              <a:t>hr.json</a:t>
            </a:r>
            <a:r>
              <a:rPr lang="en-IN" dirty="0"/>
              <a:t>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BAF84E-883B-E839-9C8B-17597C679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7801" y="1825625"/>
            <a:ext cx="5136397" cy="4351338"/>
          </a:xfrm>
        </p:spPr>
      </p:pic>
    </p:spTree>
    <p:extLst>
      <p:ext uri="{BB962C8B-B14F-4D97-AF65-F5344CB8AC3E}">
        <p14:creationId xmlns:p14="http://schemas.microsoft.com/office/powerpoint/2010/main" val="65577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720F-55B0-AF6F-0338-82967CFE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json</a:t>
            </a:r>
            <a:r>
              <a:rPr lang="en-IN" dirty="0"/>
              <a:t>-server </a:t>
            </a:r>
            <a:r>
              <a:rPr lang="en-IN" dirty="0" err="1"/>
              <a:t>hr.json</a:t>
            </a:r>
            <a:r>
              <a:rPr lang="en-IN" dirty="0"/>
              <a:t> file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3D49F-93F5-A02F-BD60-8CDC8A15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83" y="2051403"/>
            <a:ext cx="6017331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4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E5B31-E607-14D4-4598-7379E1E0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1781090"/>
            <a:ext cx="11875110" cy="3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3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81DF-37B0-98A1-4250-ADAC0ADD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we need to install required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A6FB-63A3-CBC9-572E-5B6E11EB7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Move inside a project folder and install below dependencies </a:t>
            </a:r>
          </a:p>
          <a:p>
            <a:r>
              <a:rPr lang="en-IN" b="1" dirty="0" err="1"/>
              <a:t>npm</a:t>
            </a:r>
            <a:r>
              <a:rPr lang="en-IN" b="1" dirty="0"/>
              <a:t> install </a:t>
            </a:r>
          </a:p>
          <a:p>
            <a:r>
              <a:rPr lang="en-IN" b="1" dirty="0"/>
              <a:t>Which help to download required dependencies.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A6A57-6DDA-AD0D-27FB-EA53FCBE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28" y="3194730"/>
            <a:ext cx="11563944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structure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ADA69-535A-4B10-2603-2B96CBCF6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8543" cy="66720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Open the project in VS Code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5C476-E3DE-9735-6483-CD139644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543" y="1088571"/>
            <a:ext cx="6206162" cy="54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description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 created 		: </a:t>
            </a:r>
          </a:p>
          <a:p>
            <a:pPr lvl="1"/>
            <a:r>
              <a:rPr lang="en-US" dirty="0"/>
              <a:t>App.js</a:t>
            </a:r>
          </a:p>
          <a:p>
            <a:pPr lvl="1"/>
            <a:r>
              <a:rPr lang="en-US" dirty="0"/>
              <a:t>Login.js</a:t>
            </a:r>
          </a:p>
          <a:p>
            <a:pPr lvl="1"/>
            <a:r>
              <a:rPr lang="en-US" dirty="0"/>
              <a:t>SignUp.js</a:t>
            </a:r>
          </a:p>
          <a:p>
            <a:pPr lvl="1"/>
            <a:r>
              <a:rPr lang="en-US" dirty="0"/>
              <a:t>HrDashboard.js</a:t>
            </a:r>
          </a:p>
          <a:p>
            <a:pPr lvl="1"/>
            <a:r>
              <a:rPr lang="en-US" dirty="0"/>
              <a:t>EmployeeDashboard.js </a:t>
            </a:r>
          </a:p>
          <a:p>
            <a:r>
              <a:rPr lang="en-US" dirty="0" err="1"/>
              <a:t>jsondata</a:t>
            </a:r>
            <a:r>
              <a:rPr lang="en-US" dirty="0"/>
              <a:t> 				 </a:t>
            </a:r>
          </a:p>
          <a:p>
            <a:pPr lvl="1"/>
            <a:r>
              <a:rPr lang="en-US" dirty="0" err="1"/>
              <a:t>hr.json</a:t>
            </a:r>
            <a:r>
              <a:rPr lang="en-US" dirty="0"/>
              <a:t> </a:t>
            </a:r>
          </a:p>
          <a:p>
            <a:r>
              <a:rPr lang="en-US" dirty="0" err="1"/>
              <a:t>css</a:t>
            </a:r>
            <a:r>
              <a:rPr lang="en-US" dirty="0"/>
              <a:t>  				 </a:t>
            </a:r>
          </a:p>
          <a:p>
            <a:pPr lvl="1"/>
            <a:r>
              <a:rPr lang="en-US" dirty="0"/>
              <a:t>App.css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36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529</Words>
  <Application>Microsoft Office PowerPoint</Application>
  <PresentationFormat>Widescreen</PresentationFormat>
  <Paragraphs>79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HR Portal</vt:lpstr>
      <vt:lpstr>Technologies use </vt:lpstr>
      <vt:lpstr>First create angular project using </vt:lpstr>
      <vt:lpstr>To run the project </vt:lpstr>
      <vt:lpstr>json-server hr.json file </vt:lpstr>
      <vt:lpstr>PowerPoint Presentation</vt:lpstr>
      <vt:lpstr>Now we need to install required dependencies </vt:lpstr>
      <vt:lpstr>The project structure </vt:lpstr>
      <vt:lpstr>Short description </vt:lpstr>
      <vt:lpstr>To run the project </vt:lpstr>
      <vt:lpstr>PowerPoint Presentation</vt:lpstr>
      <vt:lpstr>If you not write details you will get error message. </vt:lpstr>
      <vt:lpstr>Login hr login with emailId as hr@gmail.com and password as hr@123.</vt:lpstr>
      <vt:lpstr>HR Functionality </vt:lpstr>
      <vt:lpstr>Employee functionality </vt:lpstr>
      <vt:lpstr>Hr dashboard </vt:lpstr>
      <vt:lpstr>HR can add employee </vt:lpstr>
      <vt:lpstr>After added employee hr can view all employee details </vt:lpstr>
      <vt:lpstr>Manage leave button enable only after leave applied by employee after created account </vt:lpstr>
      <vt:lpstr>Now we will do signup with steven@gmail.com account. </vt:lpstr>
      <vt:lpstr>When we write wrong email id as akash@gmail.com  </vt:lpstr>
      <vt:lpstr>If you enter correct email id then only remaining option enable for us to create the account </vt:lpstr>
      <vt:lpstr>After fill all information </vt:lpstr>
      <vt:lpstr>PowerPoint Presentation</vt:lpstr>
      <vt:lpstr>Employee can login with email id as steven@gmail.com and password as steven@123 </vt:lpstr>
      <vt:lpstr>Employee dashboard </vt:lpstr>
      <vt:lpstr>Employee can view its own details </vt:lpstr>
      <vt:lpstr>Employee can view leave details </vt:lpstr>
      <vt:lpstr>Employee can apply leave </vt:lpstr>
      <vt:lpstr>After leave applied successfully </vt:lpstr>
      <vt:lpstr>After applied leave you can see status </vt:lpstr>
      <vt:lpstr>Now logout and then login for hr account </vt:lpstr>
      <vt:lpstr>Hr dashboard </vt:lpstr>
      <vt:lpstr>PowerPoint Presentation</vt:lpstr>
      <vt:lpstr>Now hr can approve and reject </vt:lpstr>
      <vt:lpstr>After approved </vt:lpstr>
      <vt:lpstr>Now login from steven account and check the status </vt:lpstr>
      <vt:lpstr>Now check the leave status </vt:lpstr>
      <vt:lpstr>Leave status approved by hr </vt:lpstr>
      <vt:lpstr>PowerPoint Presentation</vt:lpstr>
      <vt:lpstr>All these operation stored in hr.json file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Akash Kale</cp:lastModifiedBy>
  <cp:revision>98</cp:revision>
  <dcterms:created xsi:type="dcterms:W3CDTF">2022-12-25T14:43:40Z</dcterms:created>
  <dcterms:modified xsi:type="dcterms:W3CDTF">2023-11-24T07:11:36Z</dcterms:modified>
</cp:coreProperties>
</file>